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6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5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2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9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0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4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1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57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1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9137-DBE0-4573-B713-DC2B96516A0D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B111-23B9-46C2-A955-3DFFC5325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3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v-b1nM0Rb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2208213" y="1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The Features of a Drainage Basin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03388" y="1052514"/>
            <a:ext cx="8964612" cy="2808287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Learning </a:t>
            </a:r>
            <a:r>
              <a:rPr lang="en-GB" sz="2800" b="1" dirty="0">
                <a:solidFill>
                  <a:schemeClr val="tx1"/>
                </a:solidFill>
              </a:rPr>
              <a:t>Outcome:</a:t>
            </a:r>
          </a:p>
          <a:p>
            <a:pPr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To Be able to describe the main features of a drainage basin.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825" y="3810000"/>
            <a:ext cx="1873250" cy="14414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ALL: Will be able to name 5 features of a drainage basin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3113" y="3789363"/>
            <a:ext cx="1873250" cy="2519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MOST</a:t>
            </a:r>
            <a:r>
              <a:rPr lang="en-GB" dirty="0" smtClean="0">
                <a:solidFill>
                  <a:schemeClr val="tx1"/>
                </a:solidFill>
              </a:rPr>
              <a:t>: Will be able to identify these features on a map and from photos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8526" y="3789364"/>
            <a:ext cx="1871663" cy="30686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SOME: Will be able to explain how water travels through this system using key terms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5" idx="0"/>
          </p:cNvCxnSpPr>
          <p:nvPr/>
        </p:nvCxnSpPr>
        <p:spPr>
          <a:xfrm rot="5400000">
            <a:off x="2389188" y="3486150"/>
            <a:ext cx="64611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268119" y="3464719"/>
            <a:ext cx="6477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860507" y="3464720"/>
            <a:ext cx="647700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703389" y="5629275"/>
            <a:ext cx="2187575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BLP</a:t>
            </a:r>
            <a:r>
              <a:rPr lang="en-GB" dirty="0" smtClean="0">
                <a:solidFill>
                  <a:srgbClr val="FFFFFF"/>
                </a:solidFill>
              </a:rPr>
              <a:t>: Making Links </a:t>
            </a:r>
          </a:p>
          <a:p>
            <a:pPr algn="ctr">
              <a:defRPr/>
            </a:pPr>
            <a:r>
              <a:rPr lang="en-GB" dirty="0" smtClean="0">
                <a:solidFill>
                  <a:srgbClr val="FFFFFF"/>
                </a:solidFill>
              </a:rPr>
              <a:t>Skill: Listening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Line up in the corridor with the tallest in the middle, shortest on the outside, the girls on one side, boys on the other…</a:t>
            </a:r>
          </a:p>
          <a:p>
            <a:endParaRPr lang="en-GB" dirty="0"/>
          </a:p>
          <a:p>
            <a:r>
              <a:rPr lang="en-GB" dirty="0" smtClean="0"/>
              <a:t>What shape do you make?</a:t>
            </a:r>
          </a:p>
          <a:p>
            <a:r>
              <a:rPr lang="en-GB" dirty="0" smtClean="0"/>
              <a:t>What would happen to water if it falls on one side of the tallest person?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6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Keywords for today: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Catchment</a:t>
            </a:r>
          </a:p>
          <a:p>
            <a:r>
              <a:rPr lang="en-GB" dirty="0" smtClean="0"/>
              <a:t>Watershed</a:t>
            </a:r>
          </a:p>
          <a:p>
            <a:r>
              <a:rPr lang="en-GB" dirty="0" smtClean="0"/>
              <a:t>Tributary</a:t>
            </a:r>
          </a:p>
          <a:p>
            <a:r>
              <a:rPr lang="en-GB" dirty="0" smtClean="0"/>
              <a:t>Confluence</a:t>
            </a:r>
          </a:p>
          <a:p>
            <a:r>
              <a:rPr lang="en-GB" dirty="0" smtClean="0"/>
              <a:t>Source</a:t>
            </a:r>
          </a:p>
          <a:p>
            <a:r>
              <a:rPr lang="en-GB" dirty="0" smtClean="0"/>
              <a:t>Mouth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you guess what any of these mean? </a:t>
            </a:r>
          </a:p>
          <a:p>
            <a:pPr marL="0" indent="0">
              <a:buNone/>
            </a:pPr>
            <a:r>
              <a:rPr lang="en-GB" dirty="0" smtClean="0"/>
              <a:t>By the end of the lesson you will be able to define them!</a:t>
            </a:r>
          </a:p>
        </p:txBody>
      </p:sp>
    </p:spTree>
    <p:extLst>
      <p:ext uri="{BB962C8B-B14F-4D97-AF65-F5344CB8AC3E}">
        <p14:creationId xmlns:p14="http://schemas.microsoft.com/office/powerpoint/2010/main" val="27624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Drainage Basin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065" y="1725423"/>
            <a:ext cx="7892761" cy="44378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811491" y="1027906"/>
            <a:ext cx="3182587" cy="5135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TASK:</a:t>
            </a:r>
          </a:p>
          <a:p>
            <a:pPr algn="ctr"/>
            <a:r>
              <a:rPr lang="en-GB" dirty="0" smtClean="0"/>
              <a:t>Make a sketch copy of this diagram into your books.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Use the Geography dictionaries to find out what the words mean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Below your diagram </a:t>
            </a:r>
            <a:r>
              <a:rPr lang="en-GB" dirty="0"/>
              <a:t>c</a:t>
            </a:r>
            <a:r>
              <a:rPr lang="en-GB" dirty="0" smtClean="0"/>
              <a:t>reate a “glossary” which has all these words.</a:t>
            </a:r>
            <a:endParaRPr lang="en-GB" dirty="0"/>
          </a:p>
        </p:txBody>
      </p:sp>
      <p:sp>
        <p:nvSpPr>
          <p:cNvPr id="3" name="5-Point Star 2"/>
          <p:cNvSpPr/>
          <p:nvPr/>
        </p:nvSpPr>
        <p:spPr>
          <a:xfrm>
            <a:off x="6356555" y="365125"/>
            <a:ext cx="2300748" cy="19946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VIDEO</a:t>
            </a:r>
            <a:endParaRPr lang="en-GB" dirty="0"/>
          </a:p>
        </p:txBody>
      </p:sp>
      <p:sp>
        <p:nvSpPr>
          <p:cNvPr id="6" name="Left Arrow 5"/>
          <p:cNvSpPr/>
          <p:nvPr/>
        </p:nvSpPr>
        <p:spPr>
          <a:xfrm rot="19182190">
            <a:off x="4816019" y="2354450"/>
            <a:ext cx="2772696" cy="766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2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feature is this?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11488</TotalTime>
  <Words>205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The Features of a Drainage Basin</vt:lpstr>
      <vt:lpstr>Starter</vt:lpstr>
      <vt:lpstr>Keywords for today:</vt:lpstr>
      <vt:lpstr>The Drainage Basin</vt:lpstr>
      <vt:lpstr>Which feature is this?</vt:lpstr>
      <vt:lpstr>PowerPoint Presentation</vt:lpstr>
    </vt:vector>
  </TitlesOfParts>
  <Company>Sir John Hunt CSC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Adam Saberton</dc:creator>
  <cp:lastModifiedBy>Adam Saberton</cp:lastModifiedBy>
  <cp:revision>6</cp:revision>
  <dcterms:created xsi:type="dcterms:W3CDTF">2016-01-05T13:25:08Z</dcterms:created>
  <dcterms:modified xsi:type="dcterms:W3CDTF">2016-05-03T10:21:15Z</dcterms:modified>
</cp:coreProperties>
</file>