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36C3-ECD9-47A5-900D-27555FC52BC5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FB03-B855-4FE5-837F-325077F8D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87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36C3-ECD9-47A5-900D-27555FC52BC5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FB03-B855-4FE5-837F-325077F8D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133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36C3-ECD9-47A5-900D-27555FC52BC5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FB03-B855-4FE5-837F-325077F8D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3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36C3-ECD9-47A5-900D-27555FC52BC5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FB03-B855-4FE5-837F-325077F8D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772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36C3-ECD9-47A5-900D-27555FC52BC5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FB03-B855-4FE5-837F-325077F8D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83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36C3-ECD9-47A5-900D-27555FC52BC5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FB03-B855-4FE5-837F-325077F8D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89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36C3-ECD9-47A5-900D-27555FC52BC5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FB03-B855-4FE5-837F-325077F8D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234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36C3-ECD9-47A5-900D-27555FC52BC5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FB03-B855-4FE5-837F-325077F8D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80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36C3-ECD9-47A5-900D-27555FC52BC5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FB03-B855-4FE5-837F-325077F8D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056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36C3-ECD9-47A5-900D-27555FC52BC5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FB03-B855-4FE5-837F-325077F8D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44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036C3-ECD9-47A5-900D-27555FC52BC5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FB03-B855-4FE5-837F-325077F8D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60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036C3-ECD9-47A5-900D-27555FC52BC5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BFB03-B855-4FE5-837F-325077F8DE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70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679" y="866032"/>
            <a:ext cx="878756" cy="1253260"/>
          </a:xfrm>
          <a:prstGeom prst="rect">
            <a:avLst/>
          </a:prstGeom>
          <a:effectLst>
            <a:outerShdw blurRad="50800" dist="50800" dir="5400000" algn="ctr" rotWithShape="0">
              <a:schemeClr val="bg1">
                <a:alpha val="76000"/>
              </a:scheme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270678" y="360609"/>
            <a:ext cx="3861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Hippocrates (c.460 BC-C.370 BC)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4916" y="866032"/>
            <a:ext cx="1299547" cy="14441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70829" y="360609"/>
            <a:ext cx="2840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Galen (130 AD -200 AD)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468471" y="0"/>
            <a:ext cx="53788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106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Sir John Hunt CSC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Carpenter</dc:creator>
  <cp:lastModifiedBy>Mike Carpenter</cp:lastModifiedBy>
  <cp:revision>1</cp:revision>
  <dcterms:created xsi:type="dcterms:W3CDTF">2016-09-06T11:04:38Z</dcterms:created>
  <dcterms:modified xsi:type="dcterms:W3CDTF">2016-09-06T11:05:34Z</dcterms:modified>
</cp:coreProperties>
</file>