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2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7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0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8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85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2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F735-1B0B-4369-8631-EDAE1B5E80B4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03C0-9FB0-4F1C-8998-0A2EE27D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1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Who were the Tudors?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L.O. To understand the family tree of the Tudors and to create a Tudor timeline.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6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14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Starter – The Tudor period lasted from 1485 to 1603. How many years is that?</a:t>
            </a:r>
            <a:br>
              <a:rPr lang="en-GB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+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571429" cy="19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395663"/>
            <a:ext cx="7570787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5813" y="2971800"/>
            <a:ext cx="1576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1485 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543800" y="2971800"/>
            <a:ext cx="812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1603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332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BLP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we will be making a Tudor family tree and a Tudor timeline.</a:t>
            </a:r>
          </a:p>
          <a:p>
            <a:r>
              <a:rPr lang="en-GB" dirty="0" smtClean="0"/>
              <a:t>BLP Learning Muscle = MAKING LINKS. </a:t>
            </a:r>
          </a:p>
          <a:p>
            <a:r>
              <a:rPr lang="en-GB" dirty="0" smtClean="0"/>
              <a:t>I can make connections and see how things fit together.</a:t>
            </a:r>
          </a:p>
          <a:p>
            <a:r>
              <a:rPr lang="en-GB" dirty="0" smtClean="0"/>
              <a:t>We will learn about the Tudor family connections and we will see how the Tudor period fits together.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9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Tudor Family Tree. We will cut and stick the pictures into the correct positions on the Tudor Family Tree. Then stick the tree into our books.</a:t>
            </a:r>
          </a:p>
        </p:txBody>
      </p:sp>
    </p:spTree>
    <p:extLst>
      <p:ext uri="{BB962C8B-B14F-4D97-AF65-F5344CB8AC3E}">
        <p14:creationId xmlns:p14="http://schemas.microsoft.com/office/powerpoint/2010/main" val="31359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86106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4611414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342900" y="2368711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13716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3622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771899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402316" y="240030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7056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772400" y="2246586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91440" y="2940211"/>
            <a:ext cx="9337126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1485          1509          1533                1545       1547      1553               1558         1588       1603     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59121" y="3166518"/>
            <a:ext cx="9104586" cy="3875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342900" y="5943600"/>
            <a:ext cx="3390899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War of the roses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- Henry VII becomes king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42900" y="4343400"/>
            <a:ext cx="3390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Henry VII dies. His son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Henry VIII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becomes king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3916417" y="5845066"/>
            <a:ext cx="2971798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Henry VII marries his second wife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Anne Boleyn 1533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886200" y="4348655"/>
            <a:ext cx="2971800" cy="337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The Mary Rose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sinks 1545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335674" y="5524500"/>
            <a:ext cx="33981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Mary dies,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Elizabeth becomes queen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7118130" y="4313840"/>
            <a:ext cx="1949669" cy="3724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Spanish Armada 1588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3886200" y="4800600"/>
            <a:ext cx="2950779" cy="4026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Elizabeth dies. The end of the Tudors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886200" y="5247290"/>
            <a:ext cx="2982309" cy="455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Henry VIII dies,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Edward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becomes king at age 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42900" y="4914900"/>
            <a:ext cx="3390900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Edward dies at 16,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Queen Mary I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becomes queen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9600" y="304183"/>
            <a:ext cx="81225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Tudor </a:t>
            </a:r>
            <a:r>
              <a:rPr lang="en-GB" sz="3600" dirty="0"/>
              <a:t>Timeline. </a:t>
            </a:r>
            <a:r>
              <a:rPr lang="en-GB" sz="3600" dirty="0" smtClean="0"/>
              <a:t>Draw the timeline and then write the events </a:t>
            </a:r>
            <a:r>
              <a:rPr lang="en-GB" sz="3600" dirty="0"/>
              <a:t>into the correct positions on the timeline.</a:t>
            </a:r>
          </a:p>
        </p:txBody>
      </p:sp>
    </p:spTree>
    <p:extLst>
      <p:ext uri="{BB962C8B-B14F-4D97-AF65-F5344CB8AC3E}">
        <p14:creationId xmlns:p14="http://schemas.microsoft.com/office/powerpoint/2010/main" val="42498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86106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4611414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342900" y="2368711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13716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3622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771899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402316" y="240030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705600" y="2343150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772400" y="2246586"/>
            <a:ext cx="0" cy="148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91440" y="2940211"/>
            <a:ext cx="9337126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1485          1509          1533                1545       1547      1553               1558         1588       1603     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59121" y="3166518"/>
            <a:ext cx="9104586" cy="3875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 rot="5400000">
            <a:off x="-1330839" y="4792389"/>
            <a:ext cx="3390899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1485 -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War of the roses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- Henry VII becomes king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 rot="5400000">
            <a:off x="-323549" y="4749961"/>
            <a:ext cx="3390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1509 - Henry VII dies. His son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Henry VIII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becomes king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 rot="5400000">
            <a:off x="951187" y="4907053"/>
            <a:ext cx="2971798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Henry marries his second wife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Anne Boleyn 1533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 rot="5400000">
            <a:off x="2311404" y="4668835"/>
            <a:ext cx="2971800" cy="337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The Mary Rose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sinks 1545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 rot="5400000">
            <a:off x="5030348" y="4897245"/>
            <a:ext cx="33981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1558 - Mary dies,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Elizabeth becomes queen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 rot="5400000">
            <a:off x="6771370" y="4220187"/>
            <a:ext cx="1949669" cy="3724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Spanish Armada 1588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 rot="5400000">
            <a:off x="7146295" y="4705633"/>
            <a:ext cx="2950779" cy="4026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1603 - Elizabeth dies. The end of the Tudors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 rot="5400000">
            <a:off x="3116193" y="4679029"/>
            <a:ext cx="2982309" cy="455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1547 - Henry VIII dies,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Edward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becomes king at age 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 rot="5400000">
            <a:off x="3736167" y="4857395"/>
            <a:ext cx="3390900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1553 - Edward dies at 16, 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Queen Mary I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becomes queen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9600" y="304183"/>
            <a:ext cx="81225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Tudor </a:t>
            </a:r>
            <a:r>
              <a:rPr lang="en-GB" sz="3600" dirty="0"/>
              <a:t>Timeline. </a:t>
            </a:r>
            <a:r>
              <a:rPr lang="en-GB" sz="3600" dirty="0" smtClean="0"/>
              <a:t>Draw the timeline and then write the events </a:t>
            </a:r>
            <a:r>
              <a:rPr lang="en-GB" sz="3600" dirty="0"/>
              <a:t>into the correct positions on the timeline.</a:t>
            </a:r>
          </a:p>
        </p:txBody>
      </p:sp>
    </p:spTree>
    <p:extLst>
      <p:ext uri="{BB962C8B-B14F-4D97-AF65-F5344CB8AC3E}">
        <p14:creationId xmlns:p14="http://schemas.microsoft.com/office/powerpoint/2010/main" val="24176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remember the Tudor Kings and Queens in the correct chronological order?</a:t>
            </a:r>
          </a:p>
          <a:p>
            <a:r>
              <a:rPr lang="en-GB" dirty="0" smtClean="0"/>
              <a:t>Test your neighbour, then see how you do!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038600"/>
            <a:ext cx="8151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r>
              <a:rPr lang="en-GB" dirty="0" smtClean="0"/>
              <a:t>How long did they reign?</a:t>
            </a:r>
          </a:p>
          <a:p>
            <a:r>
              <a:rPr lang="en-GB" dirty="0" smtClean="0"/>
              <a:t>Who was the oldest when they died? (look at the family tree diagram not the lengths</a:t>
            </a:r>
          </a:p>
          <a:p>
            <a:r>
              <a:rPr lang="en-GB" dirty="0" smtClean="0"/>
              <a:t>of their reign)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7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371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Homework: Complete the grid below: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4480"/>
              </p:ext>
            </p:extLst>
          </p:nvPr>
        </p:nvGraphicFramePr>
        <p:xfrm>
          <a:off x="457200" y="1524000"/>
          <a:ext cx="8077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Monarch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Birth</a:t>
                      </a:r>
                      <a:r>
                        <a:rPr lang="en-GB" baseline="0" dirty="0" smtClean="0"/>
                        <a:t> / death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Age</a:t>
                      </a:r>
                      <a:r>
                        <a:rPr lang="en-GB" baseline="0" dirty="0" smtClean="0"/>
                        <a:t> when died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long did they rule?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Henry 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1457-1509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1485-1509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Henry 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1491-1547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1509- 1547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Edward 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1537-1553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1547-1553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Mary 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1516-1558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1553- 1558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Elizabeth 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1533-1603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1558- 1603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69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427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Office Theme</vt:lpstr>
      <vt:lpstr>Who were the Tudors?</vt:lpstr>
      <vt:lpstr>Starter – The Tudor period lasted from 1485 to 1603. How many years is that?  +</vt:lpstr>
      <vt:lpstr>BLP Objectives</vt:lpstr>
      <vt:lpstr>PowerPoint Presentation</vt:lpstr>
      <vt:lpstr>PowerPoint Presentation</vt:lpstr>
      <vt:lpstr>PowerPoint Presentation</vt:lpstr>
      <vt:lpstr>Plenary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Mike.carpenter</cp:lastModifiedBy>
  <cp:revision>19</cp:revision>
  <cp:lastPrinted>2017-04-28T16:27:11Z</cp:lastPrinted>
  <dcterms:created xsi:type="dcterms:W3CDTF">2015-04-27T09:42:17Z</dcterms:created>
  <dcterms:modified xsi:type="dcterms:W3CDTF">2017-04-28T16:27:29Z</dcterms:modified>
</cp:coreProperties>
</file>