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9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Newspaper Reporting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What is the story?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602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should be able to write in the style of a newspaper report.</a:t>
            </a:r>
          </a:p>
          <a:p>
            <a:r>
              <a:rPr lang="en-GB" dirty="0" smtClean="0"/>
              <a:t>Most should be able to write creatively, at the same time showing what you know. </a:t>
            </a:r>
          </a:p>
          <a:p>
            <a:r>
              <a:rPr lang="en-GB" dirty="0" smtClean="0"/>
              <a:t>All should be using key geographical terms (keywords) in their articles.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378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story?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640" y="2735062"/>
            <a:ext cx="4986646" cy="3318936"/>
          </a:xfrm>
        </p:spPr>
        <p:txBody>
          <a:bodyPr/>
          <a:lstStyle/>
          <a:p>
            <a:r>
              <a:rPr lang="en-GB" dirty="0" smtClean="0"/>
              <a:t>Look at the following picture:</a:t>
            </a:r>
          </a:p>
          <a:p>
            <a:pPr lvl="1"/>
            <a:r>
              <a:rPr lang="en-GB" dirty="0" smtClean="0"/>
              <a:t>What can you see?</a:t>
            </a:r>
          </a:p>
          <a:p>
            <a:pPr lvl="1"/>
            <a:r>
              <a:rPr lang="en-GB" dirty="0" smtClean="0"/>
              <a:t>What geography story could be there?</a:t>
            </a:r>
          </a:p>
          <a:p>
            <a:pPr lvl="1"/>
            <a:r>
              <a:rPr lang="en-GB" dirty="0" smtClean="0"/>
              <a:t>Who may have been affected?</a:t>
            </a:r>
          </a:p>
          <a:p>
            <a:pPr lvl="1"/>
            <a:r>
              <a:rPr lang="en-GB" dirty="0" smtClean="0"/>
              <a:t>What processes may have been involved?</a:t>
            </a:r>
          </a:p>
          <a:p>
            <a:pPr lvl="1"/>
            <a:r>
              <a:rPr lang="en-GB" dirty="0" smtClean="0"/>
              <a:t>What should be done about it?</a:t>
            </a:r>
          </a:p>
          <a:p>
            <a:pPr lvl="1"/>
            <a:r>
              <a:rPr lang="en-GB" dirty="0" smtClean="0"/>
              <a:t>What opinions may people have?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86" y="2107868"/>
            <a:ext cx="6153877" cy="410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1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 will be given a set of photos.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Your task is to </a:t>
            </a:r>
            <a:r>
              <a:rPr lang="en-GB" dirty="0" smtClean="0">
                <a:solidFill>
                  <a:srgbClr val="FF0000"/>
                </a:solidFill>
              </a:rPr>
              <a:t>create </a:t>
            </a:r>
            <a:r>
              <a:rPr lang="en-GB" dirty="0" smtClean="0">
                <a:solidFill>
                  <a:schemeClr val="tx1"/>
                </a:solidFill>
              </a:rPr>
              <a:t>a story around this photo, it has to be completely made up, but needs to have REAL geography in it!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You could create a character, or a place, or you could use real ones.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You must use a newspaper format: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Headline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Columns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Quotes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Pictures (you can draw these)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12675" y="-4631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032665" y="3716977"/>
            <a:ext cx="52370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Homework:</a:t>
            </a:r>
          </a:p>
          <a:p>
            <a:endParaRPr lang="en-GB" dirty="0"/>
          </a:p>
          <a:p>
            <a:r>
              <a:rPr lang="en-GB" dirty="0" smtClean="0"/>
              <a:t>Finish your story over the holiday, make sure it is neat, tidy, and colourful. Try to use as many keywords as you can!</a:t>
            </a:r>
          </a:p>
          <a:p>
            <a:endParaRPr lang="en-GB" dirty="0"/>
          </a:p>
          <a:p>
            <a:r>
              <a:rPr lang="en-GB" dirty="0" smtClean="0"/>
              <a:t>Due: Friday 9</a:t>
            </a:r>
            <a:r>
              <a:rPr lang="en-GB" baseline="30000" dirty="0" smtClean="0"/>
              <a:t>th</a:t>
            </a:r>
            <a:r>
              <a:rPr lang="en-GB" dirty="0" smtClean="0"/>
              <a:t> January </a:t>
            </a:r>
            <a:r>
              <a:rPr lang="en-GB" sz="3200" dirty="0" smtClean="0">
                <a:solidFill>
                  <a:srgbClr val="00B050"/>
                </a:solidFill>
              </a:rPr>
              <a:t>2015</a:t>
            </a:r>
            <a:endParaRPr lang="en-GB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07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925" y="-286230"/>
            <a:ext cx="9601196" cy="1303867"/>
          </a:xfrm>
        </p:spPr>
        <p:txBody>
          <a:bodyPr/>
          <a:lstStyle/>
          <a:p>
            <a:r>
              <a:rPr lang="en-GB" dirty="0" smtClean="0"/>
              <a:t>Peer Assessment Grid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3101867"/>
              </p:ext>
            </p:extLst>
          </p:nvPr>
        </p:nvGraphicFramePr>
        <p:xfrm>
          <a:off x="648929" y="713915"/>
          <a:ext cx="10913807" cy="5235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734"/>
                <a:gridCol w="4627052"/>
                <a:gridCol w="5211021"/>
              </a:tblGrid>
              <a:tr h="556761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Skills and Keywords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372834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Geography articles.</a:t>
                      </a:r>
                    </a:p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Describing</a:t>
                      </a:r>
                      <a:r>
                        <a:rPr lang="en-GB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images (what do they see)</a:t>
                      </a:r>
                    </a:p>
                    <a:p>
                      <a:r>
                        <a:rPr lang="en-GB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 to geography on one story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Labelling photos</a:t>
                      </a:r>
                    </a:p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Using 5</a:t>
                      </a:r>
                      <a:r>
                        <a:rPr lang="en-GB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keywords (Rain, tsunami, forest fire, flood, poverty, tourism etc…)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29431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Geography articles</a:t>
                      </a:r>
                    </a:p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Story</a:t>
                      </a:r>
                      <a:r>
                        <a:rPr lang="en-GB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based on a geography</a:t>
                      </a:r>
                    </a:p>
                    <a:p>
                      <a:r>
                        <a:rPr lang="en-GB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Knowledge of Human/Physical/environmental geography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 Annotated with keywords</a:t>
                      </a:r>
                    </a:p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Using 10 keywords, and not missing many opportunities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56761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Geography</a:t>
                      </a:r>
                      <a:r>
                        <a:rPr lang="en-GB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articles, with extra information (i.e. TV guide, adverts, sports)</a:t>
                      </a:r>
                    </a:p>
                    <a:p>
                      <a:r>
                        <a:rPr lang="en-GB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understanding of at least one geographical process (i.e. heavy rain causing flooding)</a:t>
                      </a:r>
                    </a:p>
                    <a:p>
                      <a:r>
                        <a:rPr lang="en-GB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attempt to link geography ideas together i.e. flooding leading to loss of income etc.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Attempts to explain.</a:t>
                      </a:r>
                    </a:p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Presentation good.</a:t>
                      </a:r>
                    </a:p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  <a:r>
                        <a:rPr lang="en-GB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keywords at every opportunity.</a:t>
                      </a:r>
                    </a:p>
                    <a:p>
                      <a:r>
                        <a:rPr lang="en-GB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 of map information/real places and locations well described.</a:t>
                      </a:r>
                      <a:endParaRPr lang="en-GB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2807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</TotalTime>
  <Words>360</Words>
  <Application>Microsoft Office PowerPoint</Application>
  <PresentationFormat>Widescreen</PresentationFormat>
  <Paragraphs>51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Newspaper Reporting</vt:lpstr>
      <vt:lpstr>Lesson Objectives</vt:lpstr>
      <vt:lpstr>What is the story?</vt:lpstr>
      <vt:lpstr>You will be given a set of photos.</vt:lpstr>
      <vt:lpstr>Peer Assessment Grid</vt:lpstr>
    </vt:vector>
  </TitlesOfParts>
  <Company>Sir John Hunt CSC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Newspaper Reporting</dc:title>
  <dc:creator>Adam Saberton</dc:creator>
  <cp:lastModifiedBy>Adam Saberton</cp:lastModifiedBy>
  <cp:revision>4</cp:revision>
  <dcterms:created xsi:type="dcterms:W3CDTF">2014-12-17T14:50:34Z</dcterms:created>
  <dcterms:modified xsi:type="dcterms:W3CDTF">2015-12-17T11:43:20Z</dcterms:modified>
</cp:coreProperties>
</file>