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2" y="11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Over To You!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Can you put your new found map skills to good use?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8725" y="572030"/>
            <a:ext cx="4339704" cy="2399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35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All of you should know exactly what all maps should include (L3)</a:t>
            </a:r>
          </a:p>
          <a:p>
            <a:r>
              <a:rPr lang="en-GB" dirty="0" smtClean="0"/>
              <a:t>Most of you should successfully add these details to a map of the school (L4)</a:t>
            </a:r>
          </a:p>
          <a:p>
            <a:r>
              <a:rPr lang="en-GB" dirty="0" smtClean="0"/>
              <a:t>Some of you will draw your own map of the school…..to scale! (L5)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85225" y="457200"/>
            <a:ext cx="287655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13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Task: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will undertake a quick “fieldtrip” around the school.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Remember there will be classes going on around us, so keep quiet please.</a:t>
            </a:r>
          </a:p>
          <a:p>
            <a:r>
              <a:rPr lang="en-GB" dirty="0">
                <a:solidFill>
                  <a:srgbClr val="FF0000"/>
                </a:solidFill>
              </a:rPr>
              <a:t> </a:t>
            </a:r>
            <a:r>
              <a:rPr lang="en-GB" dirty="0" smtClean="0"/>
              <a:t>On your record sheets you will make some rough notes. I will guide you in this.</a:t>
            </a:r>
          </a:p>
          <a:p>
            <a:r>
              <a:rPr lang="en-GB" dirty="0" smtClean="0"/>
              <a:t>Back in the class you will apply what we have learned to the assessment grid.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1725" y="457200"/>
            <a:ext cx="287655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976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23889" y="241300"/>
            <a:ext cx="10018713" cy="1752599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Success Criteria:</a:t>
            </a:r>
            <a:br>
              <a:rPr lang="en-GB" dirty="0" smtClean="0"/>
            </a:br>
            <a:r>
              <a:rPr lang="en-GB" dirty="0" smtClean="0"/>
              <a:t>Your final map should……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1" y="1562099"/>
            <a:ext cx="10018713" cy="3124201"/>
          </a:xfrm>
        </p:spPr>
        <p:txBody>
          <a:bodyPr/>
          <a:lstStyle/>
          <a:p>
            <a:r>
              <a:rPr lang="en-GB" dirty="0" smtClean="0"/>
              <a:t>Have a North arrow</a:t>
            </a:r>
          </a:p>
          <a:p>
            <a:r>
              <a:rPr lang="en-GB" dirty="0" smtClean="0"/>
              <a:t>Have a key</a:t>
            </a:r>
          </a:p>
          <a:p>
            <a:r>
              <a:rPr lang="en-GB" dirty="0" smtClean="0"/>
              <a:t>Have a scale (which works!!)</a:t>
            </a:r>
          </a:p>
          <a:p>
            <a:r>
              <a:rPr lang="en-GB" dirty="0" smtClean="0"/>
              <a:t>Be accurate to the ground, and represent the school (as well as possible)</a:t>
            </a:r>
          </a:p>
          <a:p>
            <a:r>
              <a:rPr lang="en-GB" dirty="0" smtClean="0"/>
              <a:t>Be neat, tidy, and well presented</a:t>
            </a:r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984524"/>
              </p:ext>
            </p:extLst>
          </p:nvPr>
        </p:nvGraphicFramePr>
        <p:xfrm>
          <a:off x="3375023" y="4742179"/>
          <a:ext cx="8128000" cy="1925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9134"/>
                <a:gridCol w="745886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Use the base</a:t>
                      </a:r>
                      <a:r>
                        <a:rPr lang="en-GB" baseline="0" dirty="0" smtClean="0"/>
                        <a:t> map provided, have a good scale, key and north arrow.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Use the</a:t>
                      </a:r>
                      <a:r>
                        <a:rPr lang="en-GB" baseline="0" dirty="0" smtClean="0"/>
                        <a:t> base map, but have added your own information (i.e. location of the learning support). Also have a clear colour coded key.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Drawn your own map of part of the school, using your own scale and measurements, along with the above</a:t>
                      </a:r>
                      <a:r>
                        <a:rPr lang="en-GB" baseline="0" dirty="0" smtClean="0"/>
                        <a:t> – this is an exceptionally impressive achievement for any geographer!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72525" y="403224"/>
            <a:ext cx="2876550" cy="1590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6158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47</TotalTime>
  <Words>252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Corbel</vt:lpstr>
      <vt:lpstr>Parallax</vt:lpstr>
      <vt:lpstr>Over To You!</vt:lpstr>
      <vt:lpstr>Objectives:</vt:lpstr>
      <vt:lpstr>The Task:</vt:lpstr>
      <vt:lpstr>Success Criteria: Your final map should…… </vt:lpstr>
    </vt:vector>
  </TitlesOfParts>
  <Company>Sir John Hunt CSC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 To You!</dc:title>
  <dc:creator>Adam Saberton</dc:creator>
  <cp:lastModifiedBy>Adam Saberton</cp:lastModifiedBy>
  <cp:revision>4</cp:revision>
  <dcterms:created xsi:type="dcterms:W3CDTF">2014-11-26T12:32:06Z</dcterms:created>
  <dcterms:modified xsi:type="dcterms:W3CDTF">2014-11-26T15:02:51Z</dcterms:modified>
</cp:coreProperties>
</file>