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4" autoAdjust="0"/>
    <p:restoredTop sz="94660"/>
  </p:normalViewPr>
  <p:slideViewPr>
    <p:cSldViewPr snapToGrid="0">
      <p:cViewPr varScale="1">
        <p:scale>
          <a:sx n="47" d="100"/>
          <a:sy n="47" d="100"/>
        </p:scale>
        <p:origin x="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2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612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399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05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2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280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92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62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977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64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F8ABB-462C-4401-A028-184657605C04}" type="datetimeFigureOut">
              <a:rPr lang="en-GB" smtClean="0"/>
              <a:t>14/11/2017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8A71-F9A1-4A8F-A75F-4378E20A01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145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5952068" cy="32419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GB" sz="1600" dirty="0" smtClean="0">
                <a:latin typeface="Comic Sans MS" panose="030F0702030302020204" pitchFamily="66" charset="0"/>
              </a:rPr>
              <a:t>Prayer Homework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24195"/>
            <a:ext cx="5952067" cy="6593072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1200" dirty="0" smtClean="0">
                <a:latin typeface="Comic Sans MS" panose="030F0702030302020204" pitchFamily="66" charset="0"/>
              </a:rPr>
              <a:t>Answer the following questions in full sentences: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dirty="0" smtClean="0">
                <a:latin typeface="Comic Sans MS" panose="030F0702030302020204" pitchFamily="66" charset="0"/>
              </a:rPr>
              <a:t>Find Jesus’ prayer in Gethsemane in Mark 14:32-36. Did God answer the prayer? Try to give two points of view. </a:t>
            </a:r>
            <a:r>
              <a:rPr lang="en-GB" sz="14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dirty="0" smtClean="0">
                <a:latin typeface="Comic Sans MS" panose="030F0702030302020204" pitchFamily="66" charset="0"/>
              </a:rPr>
              <a:t>How do Orthodox Christians use icons to worship God in their homes? </a:t>
            </a:r>
            <a:r>
              <a:rPr lang="en-GB" sz="14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dirty="0" smtClean="0">
                <a:latin typeface="Comic Sans MS" panose="030F0702030302020204" pitchFamily="66" charset="0"/>
              </a:rPr>
              <a:t>How do Catholics use rosary to pray? </a:t>
            </a:r>
            <a:r>
              <a:rPr lang="en-GB" sz="1400" dirty="0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7267" y="4702661"/>
            <a:ext cx="1442090" cy="20368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239932" y="0"/>
            <a:ext cx="5952068" cy="32419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600" b="1" smtClean="0">
                <a:latin typeface="Comic Sans MS" panose="030F0702030302020204" pitchFamily="66" charset="0"/>
              </a:rPr>
              <a:t>Prayer Homework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39933" y="324195"/>
            <a:ext cx="5952067" cy="6593072"/>
          </a:xfrm>
          <a:prstGeom prst="rect">
            <a:avLst/>
          </a:prstGeom>
          <a:ln w="28575" cap="flat" cmpd="sng" algn="ctr">
            <a:solidFill>
              <a:schemeClr val="dk1"/>
            </a:solidFill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200" b="1" smtClean="0">
                <a:latin typeface="Comic Sans MS" panose="030F0702030302020204" pitchFamily="66" charset="0"/>
              </a:rPr>
              <a:t>Answer the following questions in full sentences: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b="1" smtClean="0">
                <a:latin typeface="Comic Sans MS" panose="030F0702030302020204" pitchFamily="66" charset="0"/>
              </a:rPr>
              <a:t>Find Jesus’ prayer in Gethsemane in Mark 14:32-36. Did God answer the prayer? Try to give two points of view. </a:t>
            </a:r>
            <a:r>
              <a:rPr lang="en-GB" sz="1400" b="1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b="1" smtClean="0">
                <a:latin typeface="Comic Sans MS" panose="030F0702030302020204" pitchFamily="66" charset="0"/>
              </a:rPr>
              <a:t>How do Orthodox Christians use icons to worship God in their homes? </a:t>
            </a:r>
            <a:r>
              <a:rPr lang="en-GB" sz="1400" b="1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200" b="1" smtClean="0">
                <a:latin typeface="Comic Sans MS" panose="030F0702030302020204" pitchFamily="66" charset="0"/>
              </a:rPr>
              <a:t>How do Catholics use rosary to pray? </a:t>
            </a:r>
            <a:r>
              <a:rPr lang="en-GB" sz="1400" b="1" smtClean="0">
                <a:latin typeface="Comic Sans MS" panose="030F0702030302020204" pitchFamily="66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GB" sz="1200" b="1" smtClean="0">
              <a:latin typeface="Comic Sans MS" panose="030F0702030302020204" pitchFamily="66" charset="0"/>
            </a:endParaRPr>
          </a:p>
          <a:p>
            <a:endParaRPr lang="en-GB" sz="1200" b="1" dirty="0">
              <a:latin typeface="Comic Sans MS" panose="030F0702030302020204" pitchFamily="66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7200" y="4702661"/>
            <a:ext cx="1442090" cy="20368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94011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10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Prayer Homework</vt:lpstr>
    </vt:vector>
  </TitlesOfParts>
  <Company>Sir John Hunt 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Prayer Homework</dc:title>
  <dc:creator>Clare Gent</dc:creator>
  <cp:lastModifiedBy>Clare Gent</cp:lastModifiedBy>
  <cp:revision>1</cp:revision>
  <dcterms:created xsi:type="dcterms:W3CDTF">2017-11-14T10:41:28Z</dcterms:created>
  <dcterms:modified xsi:type="dcterms:W3CDTF">2017-11-14T10:41:53Z</dcterms:modified>
</cp:coreProperties>
</file>